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DB98"/>
    <a:srgbClr val="967446"/>
    <a:srgbClr val="E2EEEE"/>
    <a:srgbClr val="9EC4C5"/>
    <a:srgbClr val="FCE2D4"/>
    <a:srgbClr val="CDE1E1"/>
    <a:srgbClr val="9EC5C6"/>
    <a:srgbClr val="FECE54"/>
    <a:srgbClr val="EB6A27"/>
    <a:srgbClr val="FEE9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95" d="100"/>
          <a:sy n="95" d="100"/>
        </p:scale>
        <p:origin x="1968" y="-12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2025. 08. 12.</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2025. 08. 12.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2025. 08. 12.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2025. 08. 12.</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2025. 08. 12.</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2025. 08. 12.</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2025. 08. 12.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2025. 08. 12.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2025. 08. 12.</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e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9674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344988" y="9127695"/>
            <a:ext cx="2693844" cy="1800941"/>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EED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2818" y="7050698"/>
            <a:ext cx="2708606" cy="1753575"/>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EED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2817" y="4927694"/>
            <a:ext cx="2716442" cy="1810961"/>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EED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GB" sz="1200" spc="-5" dirty="0">
                <a:solidFill>
                  <a:srgbClr val="65656A"/>
                </a:solidFill>
                <a:cs typeface="OpenSans-Light"/>
              </a:rPr>
              <a:t>Plasati datele de contact aici!</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GB" sz="900" dirty="0">
                <a:solidFill>
                  <a:schemeClr val="bg1"/>
                </a:solidFill>
              </a:rPr>
              <a:t>Plasati conditiile promotionale aici!</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GB" sz="1000" b="1" dirty="0">
                <a:cs typeface="Open Sans"/>
                <a:hlinkClick r:id="rId7">
                  <a:extLst>
                    <a:ext uri="{A12FA001-AC4F-418D-AE19-62706E023703}">
                      <ahyp:hlinkClr xmlns:ahyp="http://schemas.microsoft.com/office/drawing/2018/hyperlinkcolor" val="tx"/>
                    </a:ext>
                  </a:extLst>
                </a:hlinkClick>
              </a:rPr>
              <a:t>www.WriteYourWebsiteHere.com</a:t>
            </a:r>
            <a:r>
              <a:rPr lang="en-GB" sz="1000" b="1"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168240" y="5602755"/>
            <a:ext cx="2122075" cy="883703"/>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latin typeface="Calibri" panose="020F0502020204030204"/>
                <a:ea typeface="Open Sans" panose="020B0606030504020204" pitchFamily="34" charset="0"/>
                <a:cs typeface="Open Sans" panose="020B0606030504020204" pitchFamily="34" charset="0"/>
              </a:rPr>
              <a:t>Snowberry</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hu-HU" sz="1200" dirty="0">
                <a:solidFill>
                  <a:prstClr val="black"/>
                </a:solidFill>
                <a:latin typeface="Calibri" panose="020F0502020204030204"/>
                <a:ea typeface="Open Sans" panose="020B0606030504020204" pitchFamily="34" charset="0"/>
                <a:cs typeface="Open Sans" panose="020B0606030504020204" pitchFamily="34" charset="0"/>
              </a:rPr>
              <a:t>AP65432</a:t>
            </a:r>
            <a:endParaRPr lang="hu-HU" sz="105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solidFill>
                  <a:prstClr val="black"/>
                </a:solidFill>
                <a:latin typeface="Calibri" panose="020F0502020204030204"/>
              </a:rPr>
              <a:t>Ceai din frunze de fructe de pădure, de iarnă, ambalat într-o pungă de hârtie kraft naturală. 40 de grame.</a:t>
            </a:r>
          </a:p>
          <a:p>
            <a:pPr marL="13248" marR="5300">
              <a:lnSpc>
                <a:spcPct val="104200"/>
              </a:lnSpc>
              <a:spcBef>
                <a:spcPts val="73"/>
              </a:spcBef>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RON</a:t>
            </a:r>
          </a:p>
          <a:p>
            <a:endParaRPr lang="hu-HU" sz="100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099737" y="9617942"/>
            <a:ext cx="2103640" cy="1202637"/>
          </a:xfrm>
          <a:prstGeom prst="rect">
            <a:avLst/>
          </a:prstGeom>
        </p:spPr>
        <p:txBody>
          <a:bodyPr vert="horz" wrap="square" lIns="0" tIns="0" rIns="0" bIns="0" rtlCol="0" anchor="t">
            <a:spAutoFit/>
          </a:bodyPr>
          <a:lstStyle/>
          <a:p>
            <a:pPr marL="13248" marR="5300">
              <a:lnSpc>
                <a:spcPct val="104200"/>
              </a:lnSpc>
              <a:spcBef>
                <a:spcPts val="73"/>
              </a:spcBef>
            </a:pPr>
            <a:r>
              <a:rPr lang="en-GB" sz="1200" b="1" dirty="0" err="1">
                <a:ea typeface="Open Sans" panose="020B0606030504020204" pitchFamily="34" charset="0"/>
                <a:cs typeface="Open Sans" panose="020B0606030504020204" pitchFamily="34" charset="0"/>
              </a:rPr>
              <a:t>Jouluz</a:t>
            </a:r>
            <a:r>
              <a:rPr lang="hu-HU" sz="1200" b="1" dirty="0">
                <a:ea typeface="Open Sans" panose="020B0606030504020204" pitchFamily="34" charset="0"/>
                <a:cs typeface="Open Sans" panose="020B0606030504020204" pitchFamily="34" charset="0"/>
              </a:rPr>
              <a:t> </a:t>
            </a:r>
            <a:r>
              <a:rPr lang="en-GB" sz="1200" dirty="0">
                <a:ea typeface="Open Sans" panose="020B0606030504020204" pitchFamily="34" charset="0"/>
                <a:cs typeface="Open Sans" panose="020B0606030504020204" pitchFamily="34" charset="0"/>
              </a:rPr>
              <a:t>AP800150</a:t>
            </a:r>
            <a:endParaRPr lang="hu-HU" sz="1200" dirty="0">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t>Lumânare parfumată din ceară vegetală, în suport de sticlă mată, cu decor de Crăciun în formă de fulg de nea și capac din bambus. Conține 120 de grame de ceară. În cutie de hârtie kraft.</a:t>
            </a:r>
          </a:p>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00,00 RON</a:t>
            </a:r>
          </a:p>
        </p:txBody>
      </p:sp>
      <p:sp>
        <p:nvSpPr>
          <p:cNvPr id="56" name="object 53">
            <a:extLst>
              <a:ext uri="{FF2B5EF4-FFF2-40B4-BE49-F238E27FC236}">
                <a16:creationId xmlns:a16="http://schemas.microsoft.com/office/drawing/2014/main" id="{0DBC307E-D06C-458A-A974-7367C41AB92E}"/>
              </a:ext>
            </a:extLst>
          </p:cNvPr>
          <p:cNvSpPr txBox="1"/>
          <p:nvPr/>
        </p:nvSpPr>
        <p:spPr>
          <a:xfrm>
            <a:off x="3168240" y="7652335"/>
            <a:ext cx="2166880" cy="882549"/>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GB" sz="1200" b="1" dirty="0">
                <a:solidFill>
                  <a:prstClr val="black"/>
                </a:solidFill>
                <a:ea typeface="Open Sans" panose="020B0606030504020204" pitchFamily="34" charset="0"/>
                <a:cs typeface="Open Sans" panose="020B0606030504020204" pitchFamily="34" charset="0"/>
              </a:rPr>
              <a:t>Borealis</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en-GB" sz="1200" dirty="0">
                <a:solidFill>
                  <a:prstClr val="black"/>
                </a:solidFill>
                <a:latin typeface="Calibri" panose="020F0502020204030204"/>
                <a:ea typeface="Open Sans" panose="020B0606030504020204" pitchFamily="34" charset="0"/>
                <a:cs typeface="Open Sans" panose="020B0606030504020204" pitchFamily="34" charset="0"/>
              </a:rPr>
              <a:t>AP800199</a:t>
            </a:r>
            <a:endParaRPr lang="hu-HU" sz="80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US" sz="1000" dirty="0">
                <a:solidFill>
                  <a:prstClr val="black"/>
                </a:solidFill>
                <a:latin typeface="Calibri" panose="020F0502020204030204"/>
              </a:rPr>
              <a:t>Glob din sticlă cu bază luminoasă LED din lemn, design de Crăciun. Include cablu de încărcare USB.</a:t>
            </a:r>
          </a:p>
          <a:p>
            <a:pPr marL="13248" marR="5300" defTabSz="457188">
              <a:lnSpc>
                <a:spcPct val="104200"/>
              </a:lnSpc>
              <a:spcBef>
                <a:spcPts val="73"/>
              </a:spcBef>
              <a:defRPr/>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RON</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0" y="562965"/>
            <a:ext cx="5759449" cy="3016854"/>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72487"/>
            <a:ext cx="5759450" cy="1105211"/>
          </a:xfrm>
          <a:prstGeom prst="rect">
            <a:avLst/>
          </a:prstGeom>
          <a:solidFill>
            <a:srgbClr val="9674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object 57">
            <a:extLst>
              <a:ext uri="{FF2B5EF4-FFF2-40B4-BE49-F238E27FC236}">
                <a16:creationId xmlns:a16="http://schemas.microsoft.com/office/drawing/2014/main" id="{5BEDF96B-6AA7-7134-CB6A-78591C8BFB5A}"/>
              </a:ext>
            </a:extLst>
          </p:cNvPr>
          <p:cNvSpPr txBox="1"/>
          <p:nvPr/>
        </p:nvSpPr>
        <p:spPr>
          <a:xfrm>
            <a:off x="350053" y="3714891"/>
            <a:ext cx="5065237" cy="376529"/>
          </a:xfrm>
          <a:prstGeom prst="rect">
            <a:avLst/>
          </a:prstGeom>
        </p:spPr>
        <p:txBody>
          <a:bodyPr vert="horz" wrap="square" lIns="0" tIns="12589" rIns="0" bIns="0" rtlCol="0">
            <a:spAutoFit/>
          </a:bodyPr>
          <a:lstStyle/>
          <a:p>
            <a:pPr marL="13248" marR="5300" algn="ctr">
              <a:lnSpc>
                <a:spcPct val="102299"/>
              </a:lnSpc>
              <a:spcBef>
                <a:spcPts val="101"/>
              </a:spcBef>
            </a:pPr>
            <a:r>
              <a:rPr lang="hu-HU" sz="2400" b="1" cap="all" spc="15" dirty="0" err="1">
                <a:solidFill>
                  <a:schemeClr val="bg1"/>
                </a:solidFill>
                <a:latin typeface="Ropa Mix Pro" panose="020B0504020101010102" pitchFamily="34" charset="0"/>
                <a:cs typeface="Ropa Mix Pro" panose="020B0504020101010102" pitchFamily="34" charset="0"/>
              </a:rPr>
              <a:t>Pregățiți sărbătorile</a:t>
            </a:r>
            <a:endParaRPr lang="hu-HU" sz="2400" b="1" cap="all" spc="15" dirty="0">
              <a:solidFill>
                <a:schemeClr val="bg1"/>
              </a:solidFill>
              <a:latin typeface="Ropa Mix Pro" panose="020B0504020101010102" pitchFamily="34" charset="0"/>
              <a:cs typeface="Ropa Mix Pro" panose="020B0504020101010102" pitchFamily="34" charset="0"/>
            </a:endParaRPr>
          </a:p>
        </p:txBody>
      </p:sp>
      <p:sp>
        <p:nvSpPr>
          <p:cNvPr id="7" name="Szövegdoboz 6">
            <a:extLst>
              <a:ext uri="{FF2B5EF4-FFF2-40B4-BE49-F238E27FC236}">
                <a16:creationId xmlns:a16="http://schemas.microsoft.com/office/drawing/2014/main" id="{78BAADA6-2BE4-72E9-F482-BA705E93465E}"/>
              </a:ext>
            </a:extLst>
          </p:cNvPr>
          <p:cNvSpPr txBox="1"/>
          <p:nvPr/>
        </p:nvSpPr>
        <p:spPr>
          <a:xfrm>
            <a:off x="417896" y="4167678"/>
            <a:ext cx="5054328" cy="369332"/>
          </a:xfrm>
          <a:prstGeom prst="rect">
            <a:avLst/>
          </a:prstGeom>
          <a:noFill/>
        </p:spPr>
        <p:txBody>
          <a:bodyPr wrap="square" lIns="0" tIns="0" rIns="0" bIns="0" rtlCol="0">
            <a:spAutoFit/>
          </a:bodyPr>
          <a:lstStyle/>
          <a:p>
            <a:pPr algn="ctr"/>
            <a:r>
              <a:rPr lang="en-US" sz="1200" dirty="0">
                <a:solidFill>
                  <a:schemeClr val="bg1"/>
                </a:solidFill>
              </a:rPr>
              <a:t>Aduceți puțină magie în sezonul Crăciunului cu pături confortabile, căni frumoase și decorațiuni jucăușe, astfel încât să puteți capta inimile și atenția deopotrivă.</a:t>
            </a:r>
          </a:p>
        </p:txBody>
      </p:sp>
      <p:sp>
        <p:nvSpPr>
          <p:cNvPr id="9" name="object 53">
            <a:extLst>
              <a:ext uri="{FF2B5EF4-FFF2-40B4-BE49-F238E27FC236}">
                <a16:creationId xmlns:a16="http://schemas.microsoft.com/office/drawing/2014/main" id="{47248052-01CC-DB03-B736-2D13BEFDBA05}"/>
              </a:ext>
            </a:extLst>
          </p:cNvPr>
          <p:cNvSpPr txBox="1"/>
          <p:nvPr/>
        </p:nvSpPr>
        <p:spPr>
          <a:xfrm>
            <a:off x="332817" y="13186337"/>
            <a:ext cx="1628632" cy="1074590"/>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Spatox</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AP800073</a:t>
            </a: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Spatulă din silicon, cu design de Crăciun și mâner din bambus.</a:t>
            </a:r>
            <a:endParaRPr lang="hu-HU" sz="10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RON</a:t>
            </a:r>
          </a:p>
        </p:txBody>
      </p:sp>
      <p:sp>
        <p:nvSpPr>
          <p:cNvPr id="11" name="object 53">
            <a:extLst>
              <a:ext uri="{FF2B5EF4-FFF2-40B4-BE49-F238E27FC236}">
                <a16:creationId xmlns:a16="http://schemas.microsoft.com/office/drawing/2014/main" id="{D8932329-6DC4-8342-AD30-B0E6BC73ABDF}"/>
              </a:ext>
            </a:extLst>
          </p:cNvPr>
          <p:cNvSpPr txBox="1"/>
          <p:nvPr/>
        </p:nvSpPr>
        <p:spPr>
          <a:xfrm>
            <a:off x="3831989" y="13192827"/>
            <a:ext cx="1594644" cy="1087414"/>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Renkey</a:t>
            </a:r>
            <a:endParaRPr lang="hu-HU" sz="1200" b="1"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dirty="0">
                <a:ea typeface="Open Sans" panose="020B0606030504020204" pitchFamily="34" charset="0"/>
                <a:cs typeface="Open Sans" panose="020B0606030504020204" pitchFamily="34" charset="0"/>
              </a:rPr>
              <a:t>AP800135</a:t>
            </a:r>
            <a:endParaRPr lang="hu-HU" sz="14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Breloc din aluminiu reciclat,în formă de ren, cu inel metalic.</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RON</a:t>
            </a:r>
          </a:p>
        </p:txBody>
      </p:sp>
      <p:sp>
        <p:nvSpPr>
          <p:cNvPr id="12" name="object 53">
            <a:extLst>
              <a:ext uri="{FF2B5EF4-FFF2-40B4-BE49-F238E27FC236}">
                <a16:creationId xmlns:a16="http://schemas.microsoft.com/office/drawing/2014/main" id="{EAC8E49B-5914-A2AF-36A2-21568117D071}"/>
              </a:ext>
            </a:extLst>
          </p:cNvPr>
          <p:cNvSpPr txBox="1"/>
          <p:nvPr/>
        </p:nvSpPr>
        <p:spPr>
          <a:xfrm>
            <a:off x="2077970" y="13226805"/>
            <a:ext cx="1628632" cy="1234633"/>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Bostro</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AP800152</a:t>
            </a:r>
            <a:endParaRPr lang="hu-HU" sz="12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Pahar termic, din sticlă borosilicată, cu perete dublu, cu design de Crăciun cu fulgi de nea și capac din bambus, 310 ml. În cutie de hârtie kraft.</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RON</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442911"/>
            <a:ext cx="1628633" cy="1618139"/>
          </a:xfrm>
          <a:prstGeom prst="rect">
            <a:avLst/>
          </a:prstGeom>
          <a:solidFill>
            <a:srgbClr val="EEDB9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442911"/>
            <a:ext cx="1628633" cy="1618139"/>
          </a:xfrm>
          <a:prstGeom prst="rect">
            <a:avLst/>
          </a:prstGeom>
          <a:solidFill>
            <a:srgbClr val="EEDB9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442911"/>
            <a:ext cx="1628633" cy="1618139"/>
          </a:xfrm>
          <a:prstGeom prst="rect">
            <a:avLst/>
          </a:prstGeom>
          <a:solidFill>
            <a:srgbClr val="EEDB9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5" name="Kép 4">
            <a:extLst>
              <a:ext uri="{FF2B5EF4-FFF2-40B4-BE49-F238E27FC236}">
                <a16:creationId xmlns:a16="http://schemas.microsoft.com/office/drawing/2014/main" id="{EC7AEF62-B073-5615-5773-C466855DE71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38457" y="11556904"/>
            <a:ext cx="1413822" cy="1413822"/>
          </a:xfrm>
          <a:prstGeom prst="rect">
            <a:avLst/>
          </a:prstGeom>
        </p:spPr>
      </p:pic>
      <p:pic>
        <p:nvPicPr>
          <p:cNvPr id="18" name="Kép 17" descr="A képen váza, fazekasáru, égetett agyagáru, kerámia látható&#10;&#10;Előfordulhat, hogy az AI által létrehozott tartalom helytelen.">
            <a:extLst>
              <a:ext uri="{FF2B5EF4-FFF2-40B4-BE49-F238E27FC236}">
                <a16:creationId xmlns:a16="http://schemas.microsoft.com/office/drawing/2014/main" id="{706E8244-A5B4-87FB-13E5-1BAE68FFAB5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167237" y="11556904"/>
            <a:ext cx="1413822" cy="1413822"/>
          </a:xfrm>
          <a:prstGeom prst="rect">
            <a:avLst/>
          </a:prstGeom>
        </p:spPr>
      </p:pic>
      <p:pic>
        <p:nvPicPr>
          <p:cNvPr id="21" name="Kép 20" descr="A képen művészet látható&#10;&#10;Előfordulhat, hogy az AI által létrehozott tartalom helytelen.">
            <a:extLst>
              <a:ext uri="{FF2B5EF4-FFF2-40B4-BE49-F238E27FC236}">
                <a16:creationId xmlns:a16="http://schemas.microsoft.com/office/drawing/2014/main" id="{D59CBF35-804C-468C-FCDC-0573DFAEF5A8}"/>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831989" y="11478894"/>
            <a:ext cx="1538489" cy="1538489"/>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6618</TotalTime>
  <Words>217</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156</cp:revision>
  <cp:lastPrinted>2020-10-14T10:13:42Z</cp:lastPrinted>
  <dcterms:created xsi:type="dcterms:W3CDTF">2020-04-21T06:52:21Z</dcterms:created>
  <dcterms:modified xsi:type="dcterms:W3CDTF">2025-08-12T08:37:20Z</dcterms:modified>
  <cp:category/>
</cp:coreProperties>
</file>